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476672"/>
            <a:ext cx="7598078" cy="1152128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МКОУ «Любимовская  средняя общеобразовательная школа»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Кореневского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района Курской области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2276872"/>
            <a:ext cx="5646714" cy="1785950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1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Дорожная карта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1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подготовке к проведению государственной итоговой аттестации по образовательным</a:t>
            </a:r>
            <a:endParaRPr lang="ru-RU" sz="1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1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программам основного общего и среднего общего образования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1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2024 году</a:t>
            </a:r>
            <a:endParaRPr lang="ru-RU" sz="1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19256" cy="57413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Основные направления реализации Дорожной карты:</a:t>
            </a: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аналитическое;</a:t>
            </a:r>
          </a:p>
          <a:p>
            <a:pPr>
              <a:lnSpc>
                <a:spcPct val="11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мероприятия по повышению качества результатов ГИА-2024; </a:t>
            </a:r>
          </a:p>
          <a:p>
            <a:pPr>
              <a:lnSpc>
                <a:spcPct val="11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нормативно-правовое, инструктивно-методическое;</a:t>
            </a:r>
          </a:p>
          <a:p>
            <a:pPr>
              <a:lnSpc>
                <a:spcPct val="11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информационное;</a:t>
            </a:r>
          </a:p>
          <a:p>
            <a:pPr>
              <a:lnSpc>
                <a:spcPct val="11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организационное.</a:t>
            </a:r>
          </a:p>
          <a:p>
            <a:pPr>
              <a:lnSpc>
                <a:spcPct val="110000"/>
              </a:lnSpc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19256" cy="6098570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Планируемые  результаты:</a:t>
            </a:r>
            <a:endParaRPr lang="ru-RU" dirty="0"/>
          </a:p>
          <a:p>
            <a:r>
              <a:rPr lang="ru-RU" dirty="0"/>
              <a:t>- улучшение качества преподавания учебных предметов;</a:t>
            </a:r>
          </a:p>
          <a:p>
            <a:r>
              <a:rPr lang="ru-RU" dirty="0"/>
              <a:t>- мотивированный (осознанный) выбор предметов на ГИА;</a:t>
            </a:r>
          </a:p>
          <a:p>
            <a:r>
              <a:rPr lang="ru-RU" dirty="0"/>
              <a:t>-  соблюдение процедуры ГИА, обеспечение информационной безопасности при подготовке и проведении ГИА;</a:t>
            </a:r>
          </a:p>
          <a:p>
            <a:r>
              <a:rPr lang="ru-RU" dirty="0"/>
              <a:t>-  эффективность механизмов оценки результатов образования учащихся, деятельности педагогических работников;</a:t>
            </a:r>
          </a:p>
          <a:p>
            <a:r>
              <a:rPr lang="ru-RU" dirty="0"/>
              <a:t>- повышение эффективности деятельности школы  по организации и проведении ГИА;</a:t>
            </a:r>
          </a:p>
          <a:p>
            <a:r>
              <a:rPr lang="ru-RU" dirty="0"/>
              <a:t>- конкурентоспособность школы.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Анализ результатов ОГЭ </a:t>
            </a:r>
            <a:br>
              <a:rPr lang="ru-RU" dirty="0"/>
            </a:br>
            <a:r>
              <a:rPr lang="ru-RU" dirty="0"/>
              <a:t>2019-2022гг.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916832"/>
          <a:ext cx="8496944" cy="3412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3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Предмет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Средний балл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2022г.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Средний балл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2021г.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Средний балл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2019г.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965" marR="7796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Бутаревич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О.П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Марченко</a:t>
                      </a:r>
                      <a:r>
                        <a:rPr lang="ru-RU" sz="14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Г.А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Бутаревич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О.П</a:t>
                      </a:r>
                    </a:p>
                  </a:txBody>
                  <a:tcPr marL="77965" marR="7796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Математика 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Белоусова Е.В.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Белоусова Е.В.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3,75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Белоусова Е.В.</a:t>
                      </a:r>
                    </a:p>
                  </a:txBody>
                  <a:tcPr marL="77965" marR="7796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 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Резников П.А.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Резников П.А.</a:t>
                      </a:r>
                    </a:p>
                  </a:txBody>
                  <a:tcPr marL="77965" marR="7796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 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Резников</a:t>
                      </a:r>
                      <a:r>
                        <a:rPr lang="ru-RU" sz="14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П.А.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7965" marR="7796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Обществознание 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3,25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Келенджеридзе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В.В.</a:t>
                      </a:r>
                    </a:p>
                  </a:txBody>
                  <a:tcPr marL="77965" marR="7796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Гусева Н.В.</a:t>
                      </a:r>
                    </a:p>
                  </a:txBody>
                  <a:tcPr marL="77965" marR="7796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965" marR="77965" marT="0" marB="0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2020  и 2023 годах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-  ОГЭ  в форме промежуточной аттестации</a:t>
                      </a:r>
                    </a:p>
                  </a:txBody>
                  <a:tcPr marL="77965" marR="77965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965" marR="77965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965" marR="77965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965" marR="77965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965" marR="77965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965" marR="77965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7965" marR="7796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2390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Анализ результатов ЕГЭ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980724"/>
          <a:ext cx="8568952" cy="4826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98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03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74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2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Предмет 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Средний</a:t>
                      </a:r>
                      <a:r>
                        <a:rPr lang="ru-RU" sz="1200" b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балл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2023г.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 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Средний</a:t>
                      </a:r>
                      <a:r>
                        <a:rPr lang="ru-RU" sz="1200" b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балл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2022г.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Средний</a:t>
                      </a:r>
                      <a:r>
                        <a:rPr lang="ru-RU" sz="1200" b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балл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2020г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Средний</a:t>
                      </a:r>
                      <a:r>
                        <a:rPr lang="ru-RU" sz="1200" b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балл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2019г.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Бутаревич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О.П.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Марченко</a:t>
                      </a:r>
                      <a:r>
                        <a:rPr lang="ru-RU" sz="14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Г.А.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Бутаревич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О.П.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4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Математика (базовая)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Белоусова Е.В.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Гусева Н.В.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Обществознание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Келенджеридзе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В.В.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Келенджеридзе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В.В.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Резников</a:t>
                      </a:r>
                      <a:r>
                        <a:rPr lang="ru-RU" sz="14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П.А.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9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2020-2021 учебном году контингент</a:t>
                      </a:r>
                      <a:r>
                        <a:rPr lang="ru-RU" sz="14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11 класса отсутствовал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/>
              <a:t>Количество выпускников 9 класса, получивших аттестат</a:t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Год выпуска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Всего учеников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Получили аттестаты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Из них с отличием</a:t>
                      </a:r>
                    </a:p>
                  </a:txBody>
                  <a:tcPr marL="103953" marR="10395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2019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 marL="103953" marR="10395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2020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 marL="103953" marR="10395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2021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 marL="103953" marR="10395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2022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 marL="103953" marR="10395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2023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 marL="103953" marR="10395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/>
              <a:t>Количество выпускников 11 класса, получивших аттестат </a:t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499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Год выпуска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Всего  учеников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Получили аттестаты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Из них с отличием</a:t>
                      </a:r>
                    </a:p>
                  </a:txBody>
                  <a:tcPr marL="103953" marR="10395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2019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 marL="103953" marR="10395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307">
                <a:tc>
                  <a:txBody>
                    <a:bodyPr/>
                    <a:lstStyle/>
                    <a:p>
                      <a:r>
                        <a:rPr lang="ru-RU" dirty="0"/>
                        <a:t>2020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 marL="103953" marR="10395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2021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 marL="103953" marR="10395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2022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 marL="103953" marR="10395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2023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 marL="103953" marR="10395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239000" cy="43204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Анализ участия в муниципальном и региональном этапах олимпиад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307891"/>
              </p:ext>
            </p:extLst>
          </p:nvPr>
        </p:nvGraphicFramePr>
        <p:xfrm>
          <a:off x="457200" y="1935163"/>
          <a:ext cx="8229600" cy="3071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2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7965" marR="77965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Муниципальный этап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7965" marR="77965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Региональный этап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7965" marR="7796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победителей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призёров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7965" marR="7796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2018- 2019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7965" marR="7796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2019-</a:t>
                      </a:r>
                      <a:r>
                        <a:rPr lang="ru-RU" sz="140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7965" marR="7796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2020- 2021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7965" marR="7796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2021 - 2022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7965" marR="7796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2022-2023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77965" marR="7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77965" marR="7796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/>
              <a:t> </a:t>
            </a:r>
            <a:r>
              <a:rPr lang="ru-RU" b="1" dirty="0"/>
              <a:t>Цель: </a:t>
            </a:r>
            <a:r>
              <a:rPr lang="ru-RU" dirty="0"/>
              <a:t>Создать оптимальные условия для качественной подготовки обучающихся 9, 11-х классов к государственной итоговой аттестации по образовательным программам среднего общего и основного общего образования (далее – ГИА). Реализовать права выпускников на получение качественного образования.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Задачи: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363272" cy="531275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1. Повысить качество образования по общеобразовательным предметам. </a:t>
            </a:r>
          </a:p>
          <a:p>
            <a:endParaRPr lang="ru-RU" dirty="0"/>
          </a:p>
          <a:p>
            <a:r>
              <a:rPr lang="ru-RU" dirty="0"/>
              <a:t>2. Обеспечить непрерывное психолого-педагогическое сопровождение выпускников в процессе подготовки к государственной итоговой аттестации в форме ЕГЭ; ОГЭ.</a:t>
            </a:r>
          </a:p>
          <a:p>
            <a:endParaRPr lang="ru-RU" dirty="0"/>
          </a:p>
          <a:p>
            <a:r>
              <a:rPr lang="ru-RU" dirty="0"/>
              <a:t> 3. Выявить ресурсы обеспечения качества подготовки обучающихся к ЕГЭ; ОГЭ. </a:t>
            </a:r>
          </a:p>
          <a:p>
            <a:endParaRPr lang="ru-RU" dirty="0"/>
          </a:p>
          <a:p>
            <a:r>
              <a:rPr lang="ru-RU" dirty="0"/>
              <a:t>4. Сформировать теоретические и практические знания, умения и навыки обучающихся по общеобразовательным предметам, необходимые для сдачи ОГЭ и ЕГЭ. </a:t>
            </a:r>
          </a:p>
          <a:p>
            <a:endParaRPr lang="ru-RU" dirty="0"/>
          </a:p>
          <a:p>
            <a:r>
              <a:rPr lang="ru-RU" dirty="0"/>
              <a:t>5. Повысить уровень образования педагогов через предметные курсы, обменом опыта, самообразование.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147248" cy="478634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6. Обеспечить функционирование школьных методических объединения учителей по всем аспектам подготовки выпускников к государственной итоговой аттестации.</a:t>
            </a:r>
          </a:p>
          <a:p>
            <a:endParaRPr lang="ru-RU" dirty="0"/>
          </a:p>
          <a:p>
            <a:r>
              <a:rPr lang="ru-RU" dirty="0"/>
              <a:t> 7. Информировать родителей об итогах диагностических, контрольных работ; о порядке подготовки и проведения ЕГЭ; ОГЭ. </a:t>
            </a:r>
          </a:p>
          <a:p>
            <a:endParaRPr lang="ru-RU" dirty="0"/>
          </a:p>
          <a:p>
            <a:r>
              <a:rPr lang="ru-RU" dirty="0"/>
              <a:t>8. Обеспечить ознакомление обучающихся и их родителей с нормативно-правовыми  документами  по подготовке и  </a:t>
            </a:r>
            <a:r>
              <a:rPr lang="ru-RU" dirty="0" err="1"/>
              <a:t>проведениюГИА</a:t>
            </a:r>
            <a:r>
              <a:rPr lang="ru-RU" dirty="0"/>
              <a:t>. </a:t>
            </a:r>
          </a:p>
          <a:p>
            <a:endParaRPr lang="ru-RU" dirty="0"/>
          </a:p>
          <a:p>
            <a:r>
              <a:rPr lang="ru-RU" dirty="0"/>
              <a:t>9. Организовать диагностические процедуры и мониторинговые исследования с целью определения степени готовности выпускников к ГИА.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268</TotalTime>
  <Words>692</Words>
  <Application>Microsoft Office PowerPoint</Application>
  <PresentationFormat>Экран (4:3)</PresentationFormat>
  <Paragraphs>248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Constantia</vt:lpstr>
      <vt:lpstr>Times New Roman</vt:lpstr>
      <vt:lpstr>Wingdings 2</vt:lpstr>
      <vt:lpstr>Поток</vt:lpstr>
      <vt:lpstr>МКОУ «Любимовская  средняя общеобразовательная школа» Кореневского района Курской области </vt:lpstr>
      <vt:lpstr>Анализ результатов ОГЭ  2019-2022гг.</vt:lpstr>
      <vt:lpstr>Анализ результатов ЕГЭ</vt:lpstr>
      <vt:lpstr>Количество выпускников 9 класса, получивших аттестат </vt:lpstr>
      <vt:lpstr>Количество выпускников 11 класса, получивших аттестат  </vt:lpstr>
      <vt:lpstr>Анализ участия в муниципальном и региональном этапах олимпиад</vt:lpstr>
      <vt:lpstr>Презентация PowerPoint</vt:lpstr>
      <vt:lpstr>Задачи: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МКОУ «Ольговская средняя общеобразовательная школа» кореневского района  курской области</dc:title>
  <dc:creator>Вадим</dc:creator>
  <cp:lastModifiedBy>Елена Белоусова</cp:lastModifiedBy>
  <cp:revision>31</cp:revision>
  <dcterms:created xsi:type="dcterms:W3CDTF">2023-10-30T15:37:50Z</dcterms:created>
  <dcterms:modified xsi:type="dcterms:W3CDTF">2023-11-01T04:33:02Z</dcterms:modified>
</cp:coreProperties>
</file>